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7" r:id="rId2"/>
  </p:sldIdLst>
  <p:sldSz cx="12192000" cy="16256000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KG HAPPY Solid" panose="020B0604020202020204" charset="0"/>
      <p:regular r:id="rId8"/>
    </p:embeddedFont>
    <p:embeddedFont>
      <p:font typeface="Shadows Into Light" panose="020B0604020202020204" charset="0"/>
      <p:regular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2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12E90-812C-49DA-8125-161D2033C125}" v="3" dt="2022-05-24T19:51:31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28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SHER, CHRISTINE" userId="37fe091e-3f05-4953-b9e6-5b3e203b80c0" providerId="ADAL" clId="{CB712E90-812C-49DA-8125-161D2033C125}"/>
    <pc:docChg chg="custSel modSld">
      <pc:chgData name="FISHER, CHRISTINE" userId="37fe091e-3f05-4953-b9e6-5b3e203b80c0" providerId="ADAL" clId="{CB712E90-812C-49DA-8125-161D2033C125}" dt="2022-05-25T12:37:35.815" v="855" actId="20577"/>
      <pc:docMkLst>
        <pc:docMk/>
      </pc:docMkLst>
      <pc:sldChg chg="addSp delSp modSp mod">
        <pc:chgData name="FISHER, CHRISTINE" userId="37fe091e-3f05-4953-b9e6-5b3e203b80c0" providerId="ADAL" clId="{CB712E90-812C-49DA-8125-161D2033C125}" dt="2022-05-25T12:37:35.815" v="855" actId="20577"/>
        <pc:sldMkLst>
          <pc:docMk/>
          <pc:sldMk cId="0" sldId="257"/>
        </pc:sldMkLst>
        <pc:spChg chg="mod">
          <ac:chgData name="FISHER, CHRISTINE" userId="37fe091e-3f05-4953-b9e6-5b3e203b80c0" providerId="ADAL" clId="{CB712E90-812C-49DA-8125-161D2033C125}" dt="2022-05-24T18:10:25.733" v="13" actId="20577"/>
          <ac:spMkLst>
            <pc:docMk/>
            <pc:sldMk cId="0" sldId="257"/>
            <ac:spMk id="95" creationId="{00000000-0000-0000-0000-000000000000}"/>
          </ac:spMkLst>
        </pc:spChg>
        <pc:spChg chg="mod">
          <ac:chgData name="FISHER, CHRISTINE" userId="37fe091e-3f05-4953-b9e6-5b3e203b80c0" providerId="ADAL" clId="{CB712E90-812C-49DA-8125-161D2033C125}" dt="2022-05-25T12:37:35.815" v="855" actId="20577"/>
          <ac:spMkLst>
            <pc:docMk/>
            <pc:sldMk cId="0" sldId="257"/>
            <ac:spMk id="96" creationId="{00000000-0000-0000-0000-000000000000}"/>
          </ac:spMkLst>
        </pc:spChg>
        <pc:spChg chg="mod">
          <ac:chgData name="FISHER, CHRISTINE" userId="37fe091e-3f05-4953-b9e6-5b3e203b80c0" providerId="ADAL" clId="{CB712E90-812C-49DA-8125-161D2033C125}" dt="2022-05-24T18:12:08.359" v="219" actId="20577"/>
          <ac:spMkLst>
            <pc:docMk/>
            <pc:sldMk cId="0" sldId="257"/>
            <ac:spMk id="97" creationId="{00000000-0000-0000-0000-000000000000}"/>
          </ac:spMkLst>
        </pc:spChg>
        <pc:spChg chg="mod">
          <ac:chgData name="FISHER, CHRISTINE" userId="37fe091e-3f05-4953-b9e6-5b3e203b80c0" providerId="ADAL" clId="{CB712E90-812C-49DA-8125-161D2033C125}" dt="2022-05-25T12:37:13.909" v="847" actId="313"/>
          <ac:spMkLst>
            <pc:docMk/>
            <pc:sldMk cId="0" sldId="257"/>
            <ac:spMk id="98" creationId="{00000000-0000-0000-0000-000000000000}"/>
          </ac:spMkLst>
        </pc:spChg>
        <pc:spChg chg="mod">
          <ac:chgData name="FISHER, CHRISTINE" userId="37fe091e-3f05-4953-b9e6-5b3e203b80c0" providerId="ADAL" clId="{CB712E90-812C-49DA-8125-161D2033C125}" dt="2022-05-24T19:48:12.834" v="789" actId="20577"/>
          <ac:spMkLst>
            <pc:docMk/>
            <pc:sldMk cId="0" sldId="257"/>
            <ac:spMk id="99" creationId="{00000000-0000-0000-0000-000000000000}"/>
          </ac:spMkLst>
        </pc:spChg>
        <pc:picChg chg="add mod">
          <ac:chgData name="FISHER, CHRISTINE" userId="37fe091e-3f05-4953-b9e6-5b3e203b80c0" providerId="ADAL" clId="{CB712E90-812C-49DA-8125-161D2033C125}" dt="2022-05-24T19:51:48.893" v="799" actId="1076"/>
          <ac:picMkLst>
            <pc:docMk/>
            <pc:sldMk cId="0" sldId="257"/>
            <ac:picMk id="3" creationId="{14E4D82A-EF64-4689-BBC0-68B4547F1C07}"/>
          </ac:picMkLst>
        </pc:picChg>
        <pc:picChg chg="mod">
          <ac:chgData name="FISHER, CHRISTINE" userId="37fe091e-3f05-4953-b9e6-5b3e203b80c0" providerId="ADAL" clId="{CB712E90-812C-49DA-8125-161D2033C125}" dt="2022-05-24T19:52:38.156" v="803" actId="1076"/>
          <ac:picMkLst>
            <pc:docMk/>
            <pc:sldMk cId="0" sldId="257"/>
            <ac:picMk id="100" creationId="{00000000-0000-0000-0000-000000000000}"/>
          </ac:picMkLst>
        </pc:picChg>
        <pc:picChg chg="del">
          <ac:chgData name="FISHER, CHRISTINE" userId="37fe091e-3f05-4953-b9e6-5b3e203b80c0" providerId="ADAL" clId="{CB712E90-812C-49DA-8125-161D2033C125}" dt="2022-05-24T19:48:27.195" v="791" actId="478"/>
          <ac:picMkLst>
            <pc:docMk/>
            <pc:sldMk cId="0" sldId="257"/>
            <ac:picMk id="1026" creationId="{FEAC25DD-C2D9-4D88-BDF8-3B4F1C51B262}"/>
          </ac:picMkLst>
        </pc:picChg>
        <pc:picChg chg="del">
          <ac:chgData name="FISHER, CHRISTINE" userId="37fe091e-3f05-4953-b9e6-5b3e203b80c0" providerId="ADAL" clId="{CB712E90-812C-49DA-8125-161D2033C125}" dt="2022-05-24T19:48:25.830" v="790" actId="478"/>
          <ac:picMkLst>
            <pc:docMk/>
            <pc:sldMk cId="0" sldId="257"/>
            <ac:picMk id="1028" creationId="{874B52AB-4DFC-445F-92A7-E2DD4C0156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155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673" y="0"/>
            <a:ext cx="3038155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328863" y="1162050"/>
            <a:ext cx="2352675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846"/>
            <a:ext cx="3038155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673" y="8829846"/>
            <a:ext cx="3038155" cy="466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75" tIns="45325" rIns="90675" bIns="45325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355" y="4473243"/>
            <a:ext cx="5607691" cy="3661502"/>
          </a:xfrm>
          <a:prstGeom prst="rect">
            <a:avLst/>
          </a:prstGeom>
        </p:spPr>
        <p:txBody>
          <a:bodyPr spcFirstLastPara="1" wrap="square" lIns="90675" tIns="45325" rIns="90675" bIns="4532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938859" y="4226749"/>
            <a:ext cx="1031428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3151246" y="6439135"/>
            <a:ext cx="1377620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-2182754" y="3886435"/>
            <a:ext cx="1377620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  <a:defRPr sz="8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667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133"/>
              <a:buFont typeface="Arial"/>
              <a:buNone/>
              <a:defRPr sz="213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4327407"/>
            <a:ext cx="5181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9" y="5937956"/>
            <a:ext cx="5157787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1" y="3984979"/>
            <a:ext cx="5183188" cy="195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1" y="5937956"/>
            <a:ext cx="5183188" cy="873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99554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67"/>
              <a:buFont typeface="Calibri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2340567"/>
            <a:ext cx="6172200" cy="1155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4876800"/>
            <a:ext cx="3932237" cy="903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65645" algn="l" rtl="0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954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hyperlink" Target="mailto:Smerson@cbs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" y="0"/>
            <a:ext cx="12190810" cy="162575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5527644" y="2296721"/>
            <a:ext cx="5552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 dirty="0">
                <a:solidFill>
                  <a:srgbClr val="33CCC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Mrs</a:t>
            </a:r>
            <a:r>
              <a:rPr lang="en-US" sz="7200" b="1" dirty="0">
                <a:solidFill>
                  <a:srgbClr val="33CCCC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. Fisher</a:t>
            </a:r>
            <a:endParaRPr sz="7200" b="1" i="0" u="none" strike="noStrike" cap="none" dirty="0">
              <a:solidFill>
                <a:srgbClr val="33CCCC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4198330" y="3497025"/>
            <a:ext cx="6882008" cy="255904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Hello, I am excited to be your 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6th grade teacher!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I have been at Pine Run since 2014 and started with </a:t>
            </a:r>
            <a:r>
              <a:rPr lang="en-US" sz="180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Kindergarten &amp; 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2</a:t>
            </a:r>
            <a:r>
              <a:rPr lang="en-US" sz="1800" baseline="300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nd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 grade. 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This will be my 13</a:t>
            </a:r>
            <a:r>
              <a:rPr lang="en-US" sz="1800" baseline="300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 year teaching and my 8</a:t>
            </a:r>
            <a:r>
              <a:rPr lang="en-US" sz="1800" baseline="300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th 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 year in 6</a:t>
            </a:r>
            <a:r>
              <a:rPr lang="en-US" sz="1800" baseline="300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th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 grade! 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My husband and I live in Bedminster with our son  Ryan and our dog Rocky!  We love to travel and be outside</a:t>
            </a: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!  Family time is the best!  </a:t>
            </a:r>
            <a:endParaRPr sz="1800" b="0" i="0" u="none" strike="noStrike" cap="none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010331" y="7245484"/>
            <a:ext cx="5070007" cy="248354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I </a:t>
            </a:r>
            <a:r>
              <a:rPr lang="en-US" sz="16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went to Temple University (go Owls!) for my undergraduate in Elementary and Early Childhood Education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.  I received a Masters of Education from La Salle University.  </a:t>
            </a:r>
            <a:endParaRPr sz="1600" b="0" i="0" u="none" strike="noStrike" cap="none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163020" y="10918442"/>
            <a:ext cx="4833066" cy="467955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Store: Target</a:t>
            </a:r>
            <a:endParaRPr dirty="0">
              <a:latin typeface="KG HAPPY Soli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Food: All of it!!!</a:t>
            </a:r>
            <a:endParaRPr dirty="0">
              <a:latin typeface="KG HAPPY Soli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Hobbies: Reading, Gardening, Running</a:t>
            </a:r>
            <a:endParaRPr dirty="0">
              <a:latin typeface="KG HAPPY Soli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Candy: Anything gummy!</a:t>
            </a:r>
            <a:endParaRPr sz="24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Restaurants: El Limon &amp; Arianna's</a:t>
            </a:r>
            <a:endParaRPr sz="24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Flower: Daisies</a:t>
            </a:r>
            <a:endParaRPr sz="24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Season: Fall</a:t>
            </a:r>
            <a:endParaRPr dirty="0">
              <a:latin typeface="KG HAPPY Soli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Sport: Baseball</a:t>
            </a:r>
            <a:endParaRPr sz="24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Subject: Math</a:t>
            </a:r>
            <a:endParaRPr sz="24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806657" y="7464122"/>
            <a:ext cx="4833066" cy="796637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I love to hear from parents. Please contact me with questions or concerns.</a:t>
            </a:r>
            <a:endParaRPr sz="18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137160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 ☺</a:t>
            </a:r>
            <a:endParaRPr sz="18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  <a:hlinkClick r:id="rId4"/>
              </a:rPr>
              <a:t>cfisher@cbsd.org</a:t>
            </a:r>
            <a:endParaRPr lang="en-US" sz="18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lvl="0" algn="ctr"/>
            <a:r>
              <a:rPr lang="en-US" sz="1800" dirty="0">
                <a:latin typeface="KG HAPPY Solid" panose="02000000000000000000" pitchFamily="2" charset="0"/>
              </a:rPr>
              <a:t>267-893-4450</a:t>
            </a:r>
            <a:endParaRPr lang="en-US" sz="18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KG HAPPY Solid" panose="02000000000000000000" pitchFamily="2" charset="0"/>
                <a:ea typeface="Shadows Into Light"/>
                <a:cs typeface="Shadows Into Light"/>
                <a:sym typeface="Shadows Into Light"/>
              </a:rPr>
              <a:t>Ext. 1799</a:t>
            </a:r>
            <a:endParaRPr sz="1800" dirty="0">
              <a:solidFill>
                <a:schemeClr val="dk1"/>
              </a:solidFill>
              <a:latin typeface="KG HAPPY Solid" panose="02000000000000000000" pitchFamily="2" charset="0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83775">
            <a:off x="9606740" y="13868003"/>
            <a:ext cx="1162631" cy="1292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14E4D82A-EF64-4689-BBC0-68B4547F1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250" y="10740572"/>
            <a:ext cx="2830286" cy="37737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171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Shadows Into Light</vt:lpstr>
      <vt:lpstr>KG HAPPY Solid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MERSON, STEPHANIE L</dc:creator>
  <cp:lastModifiedBy>FISHER, CHRISTINE</cp:lastModifiedBy>
  <cp:revision>2</cp:revision>
  <cp:lastPrinted>2019-05-31T19:21:10Z</cp:lastPrinted>
  <dcterms:modified xsi:type="dcterms:W3CDTF">2022-05-25T12:37:44Z</dcterms:modified>
</cp:coreProperties>
</file>